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DB7B-1D5A-47AA-ADE5-B7B890F6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11112-4FD4-412F-B504-198D90DA2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AA4BB-D2D8-403F-803A-F08A2EF46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188-A258-4C2E-AA82-E5AEE19AB2A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A020B-0DD4-4C45-BF92-5E82452A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41ECF-2AD0-4BB3-8579-5B60F763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499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997D1-3DFB-4609-801A-0C0C2EA1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C7B4F-8DB1-4330-B3DD-413133B8F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2FAA0-C126-4974-AB78-D194FD0F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188-A258-4C2E-AA82-E5AEE19AB2A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9BF73-882D-47ED-ADAF-AE6AAD0AD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24D5C-06A3-41BB-AC86-C13F5C19C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564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4D0577-6A28-4817-91A8-BB0C73FFE2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52E83-052B-428E-A1E0-6A7693872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FCDB1-CB42-4D66-B921-8289D06A5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188-A258-4C2E-AA82-E5AEE19AB2A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EA9B6-5355-42DB-962C-1184C2071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D815E-C23F-417F-A7B9-952977D5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40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B053A-9274-48BC-B01F-FD1A9630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B20FF-6B39-4331-8970-35216E51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66C2C-DF3B-438F-B71C-BEAF950D0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188-A258-4C2E-AA82-E5AEE19AB2A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1046-6DD0-439B-BEB6-3F550B040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4F47B-D4A2-4129-A3D7-833D0177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44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C51D0-3EE8-412A-BA0B-0A195A7D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A74EA-DE5E-47A4-A77F-A9AB533B4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5F1F2-0AE0-4840-9DB0-521EA932C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188-A258-4C2E-AA82-E5AEE19AB2A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F23BD-518A-4DEE-8BB0-AE9F60D12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1CA71-2495-4308-88A8-23F3591B5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59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7A77-E809-4482-BFFF-C09041F5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05757-7AB7-4A78-843D-7F7DCC20A1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18D83-6D29-4196-88AF-41CC5ADAA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13FE5-CA70-41C7-B4A8-EE52D251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188-A258-4C2E-AA82-E5AEE19AB2A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AF08D-19DA-4CF5-9838-5C8D0298C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01909-D3A1-4678-B712-1D260360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468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F376-5EE2-4C20-BDFA-5B4CEFBA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DAE72-B2A4-46AF-8B46-2FA03E731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CD53C-F4DC-419C-BFD7-56586B240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C0CFE-81D1-4D64-9A64-F82930A9A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99A19-B2AF-4E2A-8E99-6742DF072E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8EFAEC-1B8E-410F-9BF4-9DA300C9A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188-A258-4C2E-AA82-E5AEE19AB2A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9A8D4-4CCB-44D0-A5B9-690CF3FB7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4B52B4-5F6F-4A48-942D-0A46226C8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614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5299-1FA2-413A-9929-0B491081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9D94E7-68DC-4550-894B-F0ECD18BF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188-A258-4C2E-AA82-E5AEE19AB2A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58B0D-22C1-4ECC-A4BD-88049313D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EF1E1-0D79-4560-BF12-F433CFBC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202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D9332F-69BB-4FF0-A5A3-4ADE6E0E4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188-A258-4C2E-AA82-E5AEE19AB2A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60F35E-A107-4A2F-88A3-1ABD79034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589BB-2BF3-4700-BC59-41EB8D66B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313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A578D-5E32-4207-A34D-82F1A75B4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6809C-4C0A-4544-8DB4-D1661D704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7A0DA-9745-4919-9C49-FA9AAC75A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94FA7-54DB-4A96-BF6D-A85FDE3E6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188-A258-4C2E-AA82-E5AEE19AB2A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5B441-2464-4DB6-B2DF-F668BC5D5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DC469-D3E2-4658-9AD9-2151B7DC0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648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D90D-0C39-4D7D-A4E9-87D91ABE7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D57B8F-E8CB-4845-AFE3-9B67F24000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FB0A60-0674-43F0-96A3-A0DFD92D9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E95A8-A9F7-41D0-A85D-AFD4A394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188-A258-4C2E-AA82-E5AEE19AB2A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2D600-35B5-496D-B7E7-FC77ECE44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34509-B267-4F7F-9602-D6E7C2B2A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250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E2B2F-C9A7-462B-A893-D38FB4065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28C99-B87F-4C65-AEF5-29B79456E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49FCC-9808-43E6-8EFB-434DE4A77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EF188-A258-4C2E-AA82-E5AEE19AB2A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FD893-6E77-4646-A4DF-B716181397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700E3-F5E6-4F50-B231-2024E2BF2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991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51DFF6-6CC1-073F-4FE5-1AF94E593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98" r="22650" b="33333"/>
          <a:stretch/>
        </p:blipFill>
        <p:spPr>
          <a:xfrm>
            <a:off x="152401" y="1261523"/>
            <a:ext cx="7073347" cy="1667149"/>
          </a:xfrm>
          <a:prstGeom prst="rect">
            <a:avLst/>
          </a:prstGeom>
          <a:ln w="158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6CEA47-12F0-7DD1-C224-52C67B96C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37" r="4297" b="72705"/>
          <a:stretch/>
        </p:blipFill>
        <p:spPr>
          <a:xfrm>
            <a:off x="152401" y="143344"/>
            <a:ext cx="8865139" cy="10049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2D4D96-51DD-25A0-8F44-6EB187F37B93}"/>
              </a:ext>
            </a:extLst>
          </p:cNvPr>
          <p:cNvSpPr/>
          <p:nvPr/>
        </p:nvSpPr>
        <p:spPr>
          <a:xfrm>
            <a:off x="123217" y="104431"/>
            <a:ext cx="8972145" cy="29014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139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24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80D4C2-D8AF-CD6D-A813-61DC09B98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44" t="27801" r="18942" b="53334"/>
          <a:stretch/>
        </p:blipFill>
        <p:spPr>
          <a:xfrm>
            <a:off x="253470" y="175096"/>
            <a:ext cx="7668884" cy="1705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529C5F-5066-7084-EE68-3DAC4F2DE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87" t="27121" r="1123" b="13759"/>
          <a:stretch/>
        </p:blipFill>
        <p:spPr>
          <a:xfrm>
            <a:off x="253469" y="2005917"/>
            <a:ext cx="8851619" cy="46797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358EF6-5C17-B585-D7F8-3C3F5BFC8CCB}"/>
              </a:ext>
            </a:extLst>
          </p:cNvPr>
          <p:cNvSpPr/>
          <p:nvPr/>
        </p:nvSpPr>
        <p:spPr>
          <a:xfrm>
            <a:off x="2091447" y="3492230"/>
            <a:ext cx="1186774" cy="262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A95296-2F6E-2F23-8734-5A3977D7E970}"/>
              </a:ext>
            </a:extLst>
          </p:cNvPr>
          <p:cNvSpPr/>
          <p:nvPr/>
        </p:nvSpPr>
        <p:spPr>
          <a:xfrm>
            <a:off x="253469" y="175096"/>
            <a:ext cx="8851619" cy="65078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DD58AC-3C75-5428-16A0-0FE4C68E43B0}"/>
              </a:ext>
            </a:extLst>
          </p:cNvPr>
          <p:cNvSpPr/>
          <p:nvPr/>
        </p:nvSpPr>
        <p:spPr>
          <a:xfrm>
            <a:off x="5366425" y="619329"/>
            <a:ext cx="2435158" cy="11802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DDFE16-8F5D-10EC-1C36-9B939C703D3F}"/>
              </a:ext>
            </a:extLst>
          </p:cNvPr>
          <p:cNvSpPr/>
          <p:nvPr/>
        </p:nvSpPr>
        <p:spPr>
          <a:xfrm>
            <a:off x="253468" y="2538919"/>
            <a:ext cx="1186774" cy="3080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379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F67AA-4DCB-2F72-0C8D-9A3DB7DFB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96" t="37589" r="9545" b="19291"/>
          <a:stretch/>
        </p:blipFill>
        <p:spPr>
          <a:xfrm>
            <a:off x="214008" y="136188"/>
            <a:ext cx="8171235" cy="35948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C863DB-3EA2-EEC5-8243-4744BB201CC4}"/>
              </a:ext>
            </a:extLst>
          </p:cNvPr>
          <p:cNvSpPr/>
          <p:nvPr/>
        </p:nvSpPr>
        <p:spPr>
          <a:xfrm>
            <a:off x="5145932" y="1420238"/>
            <a:ext cx="768485" cy="23108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10BD2F-0808-BC3C-E95D-CDD201BE31E6}"/>
              </a:ext>
            </a:extLst>
          </p:cNvPr>
          <p:cNvSpPr/>
          <p:nvPr/>
        </p:nvSpPr>
        <p:spPr>
          <a:xfrm>
            <a:off x="3064211" y="126461"/>
            <a:ext cx="1293780" cy="3404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064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91EC42-F374-00CC-8E9A-F047D991F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09" t="27376" r="1832" b="53191"/>
          <a:stretch/>
        </p:blipFill>
        <p:spPr>
          <a:xfrm>
            <a:off x="194553" y="77820"/>
            <a:ext cx="9620656" cy="1672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5C4DDA-CB02-B148-4A8F-30BC3EC31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85" t="40426" r="18056" b="24255"/>
          <a:stretch/>
        </p:blipFill>
        <p:spPr>
          <a:xfrm>
            <a:off x="194552" y="1663429"/>
            <a:ext cx="6721813" cy="2817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FF262-D0E0-C20A-1595-2D9226A50C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07" t="52058" r="1123" b="14467"/>
          <a:stretch/>
        </p:blipFill>
        <p:spPr>
          <a:xfrm>
            <a:off x="194552" y="4494175"/>
            <a:ext cx="7655669" cy="22957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808560-4969-4D1C-B81F-8E478EF47235}"/>
              </a:ext>
            </a:extLst>
          </p:cNvPr>
          <p:cNvSpPr/>
          <p:nvPr/>
        </p:nvSpPr>
        <p:spPr>
          <a:xfrm>
            <a:off x="194552" y="77820"/>
            <a:ext cx="9620657" cy="67120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E27D5B-7FFD-6C00-A122-357ACEEBEC32}"/>
              </a:ext>
            </a:extLst>
          </p:cNvPr>
          <p:cNvSpPr/>
          <p:nvPr/>
        </p:nvSpPr>
        <p:spPr>
          <a:xfrm>
            <a:off x="7461115" y="544749"/>
            <a:ext cx="2286000" cy="11186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01B57E-35FC-94D9-6206-13763EAC40B4}"/>
              </a:ext>
            </a:extLst>
          </p:cNvPr>
          <p:cNvSpPr/>
          <p:nvPr/>
        </p:nvSpPr>
        <p:spPr>
          <a:xfrm>
            <a:off x="194551" y="1663429"/>
            <a:ext cx="1186774" cy="3210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DDF675-17AB-99E9-CB77-9CE4A4155F19}"/>
              </a:ext>
            </a:extLst>
          </p:cNvPr>
          <p:cNvSpPr/>
          <p:nvPr/>
        </p:nvSpPr>
        <p:spPr>
          <a:xfrm>
            <a:off x="2003898" y="3023653"/>
            <a:ext cx="1186774" cy="262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A2B34-594C-373A-C422-F2298B4CFBDC}"/>
              </a:ext>
            </a:extLst>
          </p:cNvPr>
          <p:cNvSpPr/>
          <p:nvPr/>
        </p:nvSpPr>
        <p:spPr>
          <a:xfrm>
            <a:off x="330737" y="4939180"/>
            <a:ext cx="7655669" cy="1850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A68EBE-4928-63DB-5850-91054A1D2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5" t="57305" r="9102" b="19574"/>
          <a:stretch/>
        </p:blipFill>
        <p:spPr>
          <a:xfrm>
            <a:off x="350195" y="3677055"/>
            <a:ext cx="7665396" cy="1816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AE23A9-FBC8-3C80-CCF6-36702DFC0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95" t="37447" r="9812" b="19858"/>
          <a:stretch/>
        </p:blipFill>
        <p:spPr>
          <a:xfrm>
            <a:off x="194552" y="194553"/>
            <a:ext cx="7733491" cy="33834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9B8D5-3E3A-2E38-8E44-2619E057E670}"/>
              </a:ext>
            </a:extLst>
          </p:cNvPr>
          <p:cNvSpPr/>
          <p:nvPr/>
        </p:nvSpPr>
        <p:spPr>
          <a:xfrm>
            <a:off x="194552" y="175097"/>
            <a:ext cx="7733491" cy="53891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E75530-CBE6-E733-E60B-F8A6FE8D77E5}"/>
              </a:ext>
            </a:extLst>
          </p:cNvPr>
          <p:cNvSpPr/>
          <p:nvPr/>
        </p:nvSpPr>
        <p:spPr>
          <a:xfrm>
            <a:off x="2874523" y="175097"/>
            <a:ext cx="1327826" cy="3210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E1677F-8939-D5FB-2993-06E2C8E5030D}"/>
              </a:ext>
            </a:extLst>
          </p:cNvPr>
          <p:cNvSpPr/>
          <p:nvPr/>
        </p:nvSpPr>
        <p:spPr>
          <a:xfrm>
            <a:off x="4824919" y="1364870"/>
            <a:ext cx="749030" cy="41993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81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815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07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494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344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9</cp:revision>
  <dcterms:created xsi:type="dcterms:W3CDTF">2023-02-19T14:04:30Z</dcterms:created>
  <dcterms:modified xsi:type="dcterms:W3CDTF">2023-03-10T10:49:41Z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2023-02-19T14:04:30Z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5cc95c2a-662a-4356-a80a-c0cfd4dd2a84</vt:lpwstr>
  </property>
  <property fmtid="{D5CDD505-2E9C-101B-9397-08002B2CF9AE}" pid="8" name="MSIP_Label_19540963-e559-4020-8a90-fe8a502c2801_ContentBits">
    <vt:lpwstr>0</vt:lpwstr>
  </property>
</Properties>
</file>